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59" r:id="rId5"/>
    <p:sldId id="260" r:id="rId6"/>
    <p:sldId id="261" r:id="rId7"/>
    <p:sldId id="264" r:id="rId8"/>
    <p:sldId id="273" r:id="rId9"/>
    <p:sldId id="262" r:id="rId10"/>
    <p:sldId id="265" r:id="rId11"/>
    <p:sldId id="266" r:id="rId12"/>
    <p:sldId id="269" r:id="rId13"/>
    <p:sldId id="267" r:id="rId14"/>
    <p:sldId id="272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1"/>
    <p:restoredTop sz="94648"/>
  </p:normalViewPr>
  <p:slideViewPr>
    <p:cSldViewPr snapToGrid="0" snapToObjects="1">
      <p:cViewPr varScale="1">
        <p:scale>
          <a:sx n="69" d="100"/>
          <a:sy n="69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E5746-5A93-FA40-ADC2-DF730CBFD4E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92BEC-D6AA-1946-A73B-09C7A52A0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2BEC-D6AA-1946-A73B-09C7A52A0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9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2BEC-D6AA-1946-A73B-09C7A52A0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8.tiff"/><Relationship Id="rId2" Type="http://schemas.openxmlformats.org/officeDocument/2006/relationships/hyperlink" Target="http://www.dss.state.la.us/page/294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ss.state.la.us/page/fitap" TargetMode="External"/><Relationship Id="rId5" Type="http://schemas.openxmlformats.org/officeDocument/2006/relationships/hyperlink" Target="https://govtbenefits.org/snap-vs-food-stamps/" TargetMode="External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harvard.edu/mind-and-mood/relaxation-techniques-breath-control-helps-quell-errant-stress-respon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ork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LouisianaCOVID19RapidResponse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orks.net/PublicRelations/PR_EventCalendar.asp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raptor.com/find-colleges/articles/tips-tools-advice/13-ways-to-prepare-for-your-freshman-year-of-college/" TargetMode="External"/><Relationship Id="rId2" Type="http://schemas.openxmlformats.org/officeDocument/2006/relationships/hyperlink" Target="https://www.nytimes.com/2020/03/15/well/family/coronavirus-college-visits-high-school-students.html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568" y="745947"/>
            <a:ext cx="8825658" cy="1462864"/>
          </a:xfrm>
        </p:spPr>
        <p:txBody>
          <a:bodyPr/>
          <a:lstStyle/>
          <a:p>
            <a:r>
              <a:rPr lang="en-US" sz="7200" b="1" dirty="0" smtClean="0"/>
              <a:t>Coronavirus 2020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88821" y="2481942"/>
            <a:ext cx="3995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</a:rPr>
              <a:t>Information</a:t>
            </a:r>
            <a:endParaRPr lang="en-US" sz="5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341" y="1277370"/>
            <a:ext cx="10174068" cy="1542368"/>
          </a:xfrm>
        </p:spPr>
        <p:txBody>
          <a:bodyPr/>
          <a:lstStyle/>
          <a:p>
            <a:r>
              <a:rPr lang="en-US" sz="6000" b="1" smtClean="0"/>
              <a:t>Meal Assistance &amp; Support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06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321" y="514112"/>
            <a:ext cx="7605749" cy="964929"/>
          </a:xfrm>
        </p:spPr>
        <p:txBody>
          <a:bodyPr/>
          <a:lstStyle/>
          <a:p>
            <a:r>
              <a:rPr lang="en-US" smtClean="0"/>
              <a:t>Second Harvest Food Bank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6924" y="1542934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Monday- through Friday, 8am to 7pm: 1-855-392-9338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277801" y="5710332"/>
            <a:ext cx="583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2" tooltip="Application for Family Services"/>
              </a:rPr>
              <a:t>Click here for information on applying for Kinship</a:t>
            </a:r>
            <a:br>
              <a:rPr lang="en-US">
                <a:hlinkClick r:id="rId2" tooltip="Application for Family Services"/>
              </a:rPr>
            </a:br>
            <a:r>
              <a:rPr lang="en-US">
                <a:hlinkClick r:id="rId2" tooltip="Application for Family Services"/>
              </a:rPr>
              <a:t>Care Subsidy Program and other Family Services.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5810" y="5341000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Kinship Care Subsidy Program (KCSP)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93" y="3400903"/>
            <a:ext cx="3867397" cy="1841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65" y="2578060"/>
            <a:ext cx="4445000" cy="317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092" y="5793323"/>
            <a:ext cx="535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5"/>
              </a:rPr>
              <a:t>https://govtbenefits.org/snap-vs-food-stamps/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78285" y="2204544"/>
            <a:ext cx="6005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Family Independence Temporary Assistance (FITAP) </a:t>
            </a:r>
          </a:p>
          <a:p>
            <a:pPr algn="ctr"/>
            <a:r>
              <a:rPr lang="en-US" u="sng" dirty="0">
                <a:hlinkClick r:id="rId6"/>
              </a:rPr>
              <a:t>http://www.dss.state.la.us/page/fitap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95" y="212287"/>
            <a:ext cx="1810229" cy="17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114" y="235679"/>
            <a:ext cx="10916529" cy="2802943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elf-Care, Destressing, &amp; Coping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</a:t>
            </a:r>
            <a:r>
              <a:rPr lang="en-US" b="1" dirty="0" smtClean="0"/>
              <a:t>Relaxing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dirty="0"/>
              <a:t>High-Intensity Interval Training Workouts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</a:t>
            </a:r>
            <a:r>
              <a:rPr lang="en-US" sz="1800" dirty="0" smtClean="0"/>
              <a:t>opular </a:t>
            </a:r>
            <a:r>
              <a:rPr lang="en-US" sz="1800" dirty="0"/>
              <a:t>workouts combine intense bursts of movement with very short duration, making them great for those times when parents can only get away for a few minutes. HIIT workouts are available for free on many online </a:t>
            </a:r>
            <a:r>
              <a:rPr lang="en-US" sz="1800" dirty="0" smtClean="0"/>
              <a:t>platforms.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0" y="2437245"/>
            <a:ext cx="3147009" cy="576262"/>
          </a:xfrm>
        </p:spPr>
        <p:txBody>
          <a:bodyPr/>
          <a:lstStyle/>
          <a:p>
            <a:r>
              <a:rPr lang="en-US" sz="1800" dirty="0"/>
              <a:t>Deep-Breathing </a:t>
            </a:r>
            <a:r>
              <a:rPr lang="en-US" sz="1800" dirty="0" smtClean="0"/>
              <a:t>Exercises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3280414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>
                <a:solidFill>
                  <a:schemeClr val="tx1"/>
                </a:solidFill>
              </a:rPr>
              <a:t>Deep </a:t>
            </a:r>
            <a:r>
              <a:rPr lang="en-US" sz="2900" dirty="0">
                <a:solidFill>
                  <a:schemeClr val="tx1"/>
                </a:solidFill>
              </a:rPr>
              <a:t>breathing exercises </a:t>
            </a:r>
            <a:r>
              <a:rPr lang="en-US" sz="2900" dirty="0">
                <a:solidFill>
                  <a:schemeClr val="tx1"/>
                </a:solidFill>
                <a:hlinkClick r:id="rId3" tooltip="(opens new window)"/>
              </a:rPr>
              <a:t>have been </a:t>
            </a:r>
            <a:r>
              <a:rPr lang="en-US" sz="2900" dirty="0" smtClean="0">
                <a:solidFill>
                  <a:schemeClr val="tx1"/>
                </a:solidFill>
                <a:hlinkClick r:id="rId3" tooltip="(opens new window)"/>
              </a:rPr>
              <a:t>shown</a:t>
            </a:r>
            <a:r>
              <a:rPr lang="en-US" sz="2900" dirty="0" smtClean="0">
                <a:solidFill>
                  <a:schemeClr val="tx1"/>
                </a:solidFill>
              </a:rPr>
              <a:t> to </a:t>
            </a:r>
            <a:r>
              <a:rPr lang="en-US" sz="2900" dirty="0">
                <a:solidFill>
                  <a:schemeClr val="tx1"/>
                </a:solidFill>
              </a:rPr>
              <a:t>lower stress, reduce fight-or-flight responses, and encourage deeper relaxation, which is really what we all need these days!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88135" y="2173184"/>
            <a:ext cx="3145730" cy="1330037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Mindfulness </a:t>
            </a:r>
            <a:r>
              <a:rPr lang="en-US" sz="1800" dirty="0"/>
              <a:t>Apps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307853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U</a:t>
            </a:r>
            <a:r>
              <a:rPr lang="en-US" sz="1800" dirty="0" smtClean="0"/>
              <a:t>ninterrupted </a:t>
            </a:r>
            <a:r>
              <a:rPr lang="en-US" sz="1800" dirty="0"/>
              <a:t>meditation </a:t>
            </a:r>
            <a:r>
              <a:rPr lang="en-US" sz="1800" dirty="0" smtClean="0"/>
              <a:t>sessions are a thing of the past.  </a:t>
            </a:r>
            <a:r>
              <a:rPr lang="en-US" sz="1800" dirty="0"/>
              <a:t>If you have a smartphone, check out mindfulness apps—there are several good ones such as </a:t>
            </a:r>
            <a:r>
              <a:rPr lang="en-US" sz="1800" dirty="0" err="1"/>
              <a:t>eMindful</a:t>
            </a:r>
            <a:r>
              <a:rPr lang="en-US" sz="1800" dirty="0"/>
              <a:t> and </a:t>
            </a:r>
            <a:r>
              <a:rPr lang="en-US" sz="1800" dirty="0" err="1" smtClean="0"/>
              <a:t>Happify</a:t>
            </a:r>
            <a:r>
              <a:rPr lang="en-US" sz="1800" dirty="0" smtClean="0"/>
              <a:t>. Sneaking </a:t>
            </a:r>
            <a:r>
              <a:rPr lang="en-US" sz="1800" dirty="0"/>
              <a:t>a few minutes in at a time can really be impactful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3" y="1983545"/>
            <a:ext cx="4351025" cy="3995224"/>
          </a:xfrm>
        </p:spPr>
        <p:txBody>
          <a:bodyPr/>
          <a:lstStyle/>
          <a:p>
            <a:r>
              <a:rPr lang="en-US" sz="2800" dirty="0"/>
              <a:t>		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74388" y="703384"/>
            <a:ext cx="6797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Ways to Practi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ce Self-Care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061" y="1688123"/>
            <a:ext cx="411042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Exercise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Meditate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Limit your time online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Soak in the bath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Embrace a hobby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Read out loud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Cook and bake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85602" y="1856934"/>
            <a:ext cx="580639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Do video therapy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De-clutter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Watch something upbeat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Read a cozy mystery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Hang out with your pet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Learn something new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Remember that you’re not alone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18" y="1921603"/>
            <a:ext cx="10759044" cy="1617243"/>
          </a:xfrm>
        </p:spPr>
        <p:txBody>
          <a:bodyPr/>
          <a:lstStyle/>
          <a:p>
            <a:pPr algn="ctr"/>
            <a:r>
              <a:rPr lang="en-US" b="1" dirty="0" smtClean="0"/>
              <a:t>Stay informed, but not overwhelmed!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2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104405"/>
            <a:ext cx="4351025" cy="3857064"/>
          </a:xfrm>
        </p:spPr>
        <p:txBody>
          <a:bodyPr/>
          <a:lstStyle/>
          <a:p>
            <a:r>
              <a:rPr lang="en-US" sz="7200" b="1" dirty="0" smtClean="0"/>
              <a:t>Inform</a:t>
            </a:r>
            <a:br>
              <a:rPr lang="en-US" sz="7200" b="1" dirty="0" smtClean="0"/>
            </a:br>
            <a:r>
              <a:rPr lang="en-US" sz="7200" b="1" dirty="0" smtClean="0"/>
              <a:t>Educate</a:t>
            </a:r>
            <a:br>
              <a:rPr lang="en-US" sz="7200" b="1" dirty="0" smtClean="0"/>
            </a:br>
            <a:r>
              <a:rPr lang="en-US" sz="7200" b="1" dirty="0" smtClean="0"/>
              <a:t>Assist</a:t>
            </a:r>
            <a:endParaRPr lang="en-US" sz="7200" b="1" dirty="0"/>
          </a:p>
        </p:txBody>
      </p:sp>
      <p:pic>
        <p:nvPicPr>
          <p:cNvPr id="1026" name="Picture 2" descr="https://tse4.mm.bing.net/th?id=OIP.BVS0rT4RmOz96VrG8XqZkAHaEK&amp;pid=Api&amp;P=0&amp;w=297&amp;h=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08" y="1483207"/>
            <a:ext cx="4371755" cy="30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858" y="867905"/>
            <a:ext cx="8825658" cy="1530990"/>
          </a:xfrm>
        </p:spPr>
        <p:txBody>
          <a:bodyPr/>
          <a:lstStyle/>
          <a:p>
            <a:r>
              <a:rPr lang="en-US" sz="6000" b="1" dirty="0" smtClean="0"/>
              <a:t>Employment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18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080" y="838750"/>
            <a:ext cx="9485337" cy="1822514"/>
          </a:xfrm>
        </p:spPr>
        <p:txBody>
          <a:bodyPr/>
          <a:lstStyle/>
          <a:p>
            <a:r>
              <a:rPr lang="en-US" sz="4400" b="1" dirty="0"/>
              <a:t>Louisiana Workforce Commission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4512" y="1973009"/>
            <a:ext cx="3322043" cy="860400"/>
          </a:xfrm>
        </p:spPr>
        <p:txBody>
          <a:bodyPr/>
          <a:lstStyle/>
          <a:p>
            <a:r>
              <a:rPr lang="en-US" u="sng" dirty="0" smtClean="0">
                <a:hlinkClick r:id="rId3"/>
              </a:rPr>
              <a:t>http://www.laworks.net/</a:t>
            </a:r>
            <a:r>
              <a:rPr lang="en-US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3" y="3838231"/>
            <a:ext cx="5644664" cy="2776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67" y="3838231"/>
            <a:ext cx="5379769" cy="27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79" y="546265"/>
            <a:ext cx="9663467" cy="3076900"/>
          </a:xfrm>
        </p:spPr>
        <p:txBody>
          <a:bodyPr/>
          <a:lstStyle/>
          <a:p>
            <a:pPr algn="ctr"/>
            <a:r>
              <a:rPr lang="en-US" b="1" dirty="0"/>
              <a:t>Louisiana Rapid Response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Immediate </a:t>
            </a:r>
            <a:r>
              <a:rPr lang="en-US" b="1" dirty="0"/>
              <a:t>Job Openings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COVID-19 </a:t>
            </a:r>
            <a:br>
              <a:rPr lang="en-US" b="1" dirty="0" smtClean="0"/>
            </a:br>
            <a:r>
              <a:rPr lang="en-US" b="1" dirty="0" smtClean="0"/>
              <a:t>Affected Workers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4347" y="3181088"/>
            <a:ext cx="8143426" cy="1272157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https://www.facebook.com/LouisianaCOVID19RapidResponse/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840" y="826874"/>
            <a:ext cx="8825660" cy="1013801"/>
          </a:xfrm>
        </p:spPr>
        <p:txBody>
          <a:bodyPr/>
          <a:lstStyle/>
          <a:p>
            <a:r>
              <a:rPr lang="en-US" b="1" dirty="0"/>
              <a:t>Job Fairs &amp;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9392" y="2032386"/>
            <a:ext cx="8024671" cy="860400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http://www.laworks.net/PublicRelations/PR_EventCalendar.asp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3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466" y="712921"/>
            <a:ext cx="9249440" cy="1832703"/>
          </a:xfrm>
        </p:spPr>
        <p:txBody>
          <a:bodyPr/>
          <a:lstStyle/>
          <a:p>
            <a:r>
              <a:rPr lang="en-US" sz="6000" b="1" dirty="0" smtClean="0"/>
              <a:t>College and Universities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7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73" y="1336430"/>
            <a:ext cx="4303311" cy="1822514"/>
          </a:xfrm>
        </p:spPr>
        <p:txBody>
          <a:bodyPr/>
          <a:lstStyle/>
          <a:p>
            <a:pPr algn="ctr"/>
            <a:r>
              <a:rPr lang="en-US" dirty="0" smtClean="0"/>
              <a:t>Making College Decisions When Campuses Are Closed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8146" y="2891626"/>
            <a:ext cx="315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https://www.nytimes.com/2020/03/15/well/family/coronavirus-college-visits-high-school-students.html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96845" y="2575742"/>
            <a:ext cx="2926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https://www.collegeraptor.com/find-colleges/articles/tips-tools-advice/13-ways-to-prepare-for-your-freshman-year-of-college/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6679" y="636750"/>
            <a:ext cx="5340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Preparing For Your Freshman Year of College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20" y="636870"/>
            <a:ext cx="8825660" cy="1073177"/>
          </a:xfrm>
        </p:spPr>
        <p:txBody>
          <a:bodyPr/>
          <a:lstStyle/>
          <a:p>
            <a:r>
              <a:rPr lang="en-US" dirty="0" smtClean="0"/>
              <a:t>Federal Student Aid (FASFA)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48" y="1874034"/>
            <a:ext cx="7537203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6225" y="3208713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https://studentaid.gov/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</TotalTime>
  <Words>265</Words>
  <Application>Microsoft Office PowerPoint</Application>
  <PresentationFormat>Widescreen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Coronavirus 2020</vt:lpstr>
      <vt:lpstr>Inform Educate Assist</vt:lpstr>
      <vt:lpstr>Employment </vt:lpstr>
      <vt:lpstr>Louisiana Workforce Commission </vt:lpstr>
      <vt:lpstr>Louisiana Rapid Response  Immediate Job Openings for  COVID-19  Affected Workers </vt:lpstr>
      <vt:lpstr>Job Fairs &amp; Events</vt:lpstr>
      <vt:lpstr>College and Universities</vt:lpstr>
      <vt:lpstr>Making College Decisions When Campuses Are Closed</vt:lpstr>
      <vt:lpstr>Federal Student Aid (FASFA)</vt:lpstr>
      <vt:lpstr>Meal Assistance &amp; Support</vt:lpstr>
      <vt:lpstr>Second Harvest Food Bank</vt:lpstr>
      <vt:lpstr>Self-Care, Destressing, &amp; Coping</vt:lpstr>
      <vt:lpstr>Tips for Relaxing</vt:lpstr>
      <vt:lpstr>   </vt:lpstr>
      <vt:lpstr>PowerPoint Presentation</vt:lpstr>
      <vt:lpstr>Stay informed, but not overwhelmed!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2020</dc:title>
  <dc:creator>D'Lara Carter</dc:creator>
  <cp:lastModifiedBy>Lauren Coleman</cp:lastModifiedBy>
  <cp:revision>21</cp:revision>
  <dcterms:created xsi:type="dcterms:W3CDTF">2020-04-22T03:20:49Z</dcterms:created>
  <dcterms:modified xsi:type="dcterms:W3CDTF">2020-05-05T05:20:24Z</dcterms:modified>
</cp:coreProperties>
</file>